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4" r:id="rId4"/>
    <p:sldId id="270" r:id="rId5"/>
    <p:sldId id="262" r:id="rId6"/>
    <p:sldId id="266" r:id="rId7"/>
    <p:sldId id="267" r:id="rId8"/>
    <p:sldId id="260" r:id="rId9"/>
    <p:sldId id="271" r:id="rId10"/>
    <p:sldId id="268" r:id="rId11"/>
    <p:sldId id="263" r:id="rId12"/>
    <p:sldId id="269" r:id="rId13"/>
    <p:sldId id="258" r:id="rId14"/>
    <p:sldId id="272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3"/>
    <p:restoredTop sz="94617"/>
  </p:normalViewPr>
  <p:slideViewPr>
    <p:cSldViewPr snapToGrid="0" snapToObjects="1">
      <p:cViewPr>
        <p:scale>
          <a:sx n="118" d="100"/>
          <a:sy n="118" d="100"/>
        </p:scale>
        <p:origin x="-480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E484-6CBF-CB4A-BC4B-B777F7083E72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27C1D-9900-434C-8B96-D1C11D79A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2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7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9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8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5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5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8956C-AB4F-CA49-8FCA-689FA1098ACD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1051-25E7-574B-9E5D-99E0054BB8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15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OTBs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19" y="2114145"/>
            <a:ext cx="5836886" cy="3322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603" y="1754378"/>
            <a:ext cx="4432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Stage: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Open Top Bags (OTBs)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Indoor/Greenhouse growing, similar to containers without the mess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1, 2, 3 and 5 gallon available</a:t>
            </a:r>
          </a:p>
        </p:txBody>
      </p:sp>
    </p:spTree>
    <p:extLst>
      <p:ext uri="{BB962C8B-B14F-4D97-AF65-F5344CB8AC3E}">
        <p14:creationId xmlns:p14="http://schemas.microsoft.com/office/powerpoint/2010/main" val="172540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Greenhouse – Open Top Bags (OTBs)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920" y="1934007"/>
            <a:ext cx="5965372" cy="335552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2A6988C-D31E-4260-BA0F-32DBAE2DF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1786" y="1507573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20974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Product 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19334"/>
            <a:ext cx="3661833" cy="2142561"/>
          </a:xfrm>
        </p:spPr>
      </p:pic>
      <p:sp>
        <p:nvSpPr>
          <p:cNvPr id="9" name="TextBox 8"/>
          <p:cNvSpPr txBox="1"/>
          <p:nvPr/>
        </p:nvSpPr>
        <p:spPr>
          <a:xfrm>
            <a:off x="434670" y="1754378"/>
            <a:ext cx="4432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Stage: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Grow Bags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For true Hydroponic Setups, or Sea of Green.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0F8512-FD7E-4720-B585-9CD7535BE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63" y="1610139"/>
            <a:ext cx="3453020" cy="46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5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Sea of Green - Hydroponics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7" y="1690689"/>
            <a:ext cx="2291917" cy="17189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79" y="1447298"/>
            <a:ext cx="3218897" cy="241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957B35-E0B9-4FEB-9895-3BD10CBD9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547" y="2437675"/>
            <a:ext cx="2918956" cy="3891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F217E7-268E-426D-83D2-9128A4C3A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61976" y="3277687"/>
            <a:ext cx="3450019" cy="25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5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CTBs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603" y="1754378"/>
            <a:ext cx="4432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Stage: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Close Top Bags (OTBs)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Indoor/Greenhouse growing, similar to containers without the mess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gallon bag is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8B1EAB-B349-40EB-8F0F-EC972150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61" y="1754378"/>
            <a:ext cx="4929809" cy="36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-314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67" y="0"/>
            <a:ext cx="3445933" cy="1398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159174"/>
            <a:ext cx="4682067" cy="63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Riococo PCM?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Over 15 Years experience in Commercial Hydroponic Greenhouse, as  a provider of  custom mixes for Flowers, Vegetables,  Berries, and now medical cannabis.</a:t>
            </a:r>
          </a:p>
          <a:p>
            <a:r>
              <a:rPr lang="en-US" dirty="0">
                <a:solidFill>
                  <a:schemeClr val="bg1"/>
                </a:solidFill>
              </a:rPr>
              <a:t>Clients in over 48 countries and </a:t>
            </a:r>
            <a:r>
              <a:rPr lang="en-US" dirty="0" err="1">
                <a:solidFill>
                  <a:schemeClr val="bg1"/>
                </a:solidFill>
              </a:rPr>
              <a:t>Netafilm</a:t>
            </a:r>
            <a:r>
              <a:rPr lang="en-US" dirty="0">
                <a:solidFill>
                  <a:schemeClr val="bg1"/>
                </a:solidFill>
              </a:rPr>
              <a:t> as exclusive projects in 115 countries.</a:t>
            </a:r>
          </a:p>
          <a:p>
            <a:r>
              <a:rPr lang="en-US" dirty="0">
                <a:solidFill>
                  <a:schemeClr val="bg1"/>
                </a:solidFill>
              </a:rPr>
              <a:t>Over 70% of the North American large scale greenhouse use Riococo exclusively. (Village Farms, Windset Farms, Red Sun Farms, </a:t>
            </a:r>
            <a:r>
              <a:rPr lang="en-US" dirty="0" err="1">
                <a:solidFill>
                  <a:schemeClr val="bg1"/>
                </a:solidFill>
              </a:rPr>
              <a:t>Houwling’s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100% owned factories and 243 raw material production plants in Sri Lanka</a:t>
            </a:r>
          </a:p>
          <a:p>
            <a:r>
              <a:rPr lang="en-US" dirty="0">
                <a:solidFill>
                  <a:schemeClr val="bg1"/>
                </a:solidFill>
              </a:rPr>
              <a:t>OMRI certification, ONLY Coir substrate factory certified with ISO 9001:2015 and 14001:2015 in Sri Lanka.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61" y="0"/>
            <a:ext cx="3605939" cy="13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9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Riococo PCM?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Riococo PCM is Five Times Washed, with lowest EC and Na.</a:t>
            </a:r>
          </a:p>
          <a:p>
            <a:r>
              <a:rPr lang="en-US" dirty="0">
                <a:solidFill>
                  <a:schemeClr val="bg1"/>
                </a:solidFill>
              </a:rPr>
              <a:t>Riococo PCM is Sterilized without using chemicals leaving natural positive micro - beneficial intact. (Trichoderma</a:t>
            </a:r>
            <a:r>
              <a:rPr lang="en-US" dirty="0">
                <a:solidFill>
                  <a:schemeClr val="bg1"/>
                </a:solidFill>
                <a:effectLst/>
              </a:rPr>
              <a:t> and </a:t>
            </a:r>
            <a:r>
              <a:rPr lang="en-US" dirty="0">
                <a:solidFill>
                  <a:schemeClr val="bg1"/>
                </a:solidFill>
              </a:rPr>
              <a:t>Mycorrhiza)</a:t>
            </a:r>
          </a:p>
          <a:p>
            <a:r>
              <a:rPr lang="en-US" dirty="0">
                <a:solidFill>
                  <a:schemeClr val="bg1"/>
                </a:solidFill>
              </a:rPr>
              <a:t>Special Blend increases aeration between 28-33%.</a:t>
            </a:r>
          </a:p>
          <a:p>
            <a:r>
              <a:rPr lang="en-US" dirty="0">
                <a:solidFill>
                  <a:schemeClr val="bg1"/>
                </a:solidFill>
              </a:rPr>
              <a:t>Free of Eco-bacteria </a:t>
            </a:r>
            <a:r>
              <a:rPr lang="en-US">
                <a:solidFill>
                  <a:schemeClr val="bg1"/>
                </a:solidFill>
              </a:rPr>
              <a:t>and heavy metal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does all this mean?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Lower humidity, and natural positive micro - beneficial at the roots reduces risk of root and bud rot.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Stronger, Healthier roots yields happier, healthier and high yielding crops.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61" y="0"/>
            <a:ext cx="3605939" cy="13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9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Product 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24" y="4173644"/>
            <a:ext cx="3661833" cy="21425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8" y="4288875"/>
            <a:ext cx="3027336" cy="185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8061" r="17021" b="14564"/>
          <a:stretch/>
        </p:blipFill>
        <p:spPr>
          <a:xfrm>
            <a:off x="5902958" y="1953887"/>
            <a:ext cx="2868356" cy="1895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81" y="4181983"/>
            <a:ext cx="3557037" cy="2134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8" y="2299933"/>
            <a:ext cx="2614849" cy="1939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488" y="1327063"/>
            <a:ext cx="442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Propagation: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CBOPs starter Plugs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Starter Blocks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9646" y="1266424"/>
            <a:ext cx="4432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Stage: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 4.5 Kg/10 </a:t>
            </a:r>
            <a:r>
              <a:rPr lang="en-US" dirty="0" err="1">
                <a:solidFill>
                  <a:schemeClr val="bg1"/>
                </a:solidFill>
              </a:rPr>
              <a:t>Lb</a:t>
            </a:r>
            <a:r>
              <a:rPr lang="en-US" dirty="0">
                <a:solidFill>
                  <a:schemeClr val="bg1"/>
                </a:solidFill>
              </a:rPr>
              <a:t> PCM Block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Open Top Bags (OTBs)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Close Top Bags (CTBs)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Grow Bags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508612-8129-4A88-8444-6DF0C03DE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903" y="1953887"/>
            <a:ext cx="2527015" cy="189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CBOPs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0" y="3070573"/>
            <a:ext cx="3747733" cy="2779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56" y="1585817"/>
            <a:ext cx="347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Propagation: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CBOPs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25mm, 32mm, 38mm, 42mm diameters available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71" t="2597" r="33492" b="17860"/>
          <a:stretch/>
        </p:blipFill>
        <p:spPr>
          <a:xfrm rot="5400000">
            <a:off x="5987671" y="2851537"/>
            <a:ext cx="2901910" cy="33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Starter Block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6" y="3555919"/>
            <a:ext cx="3027336" cy="1855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25" y="2023139"/>
            <a:ext cx="347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Propagation: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Starter Blocks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7.5 x 7.5cm and 10x10cm available.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909057"/>
            <a:ext cx="2579915" cy="3439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365" y="1909057"/>
            <a:ext cx="2552379" cy="3403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944" y="1909057"/>
            <a:ext cx="2421750" cy="34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Riococo PCM 4.5kg Block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3" y="4057312"/>
            <a:ext cx="3092774" cy="1855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803" y="1857311"/>
            <a:ext cx="6077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Growth Stage: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4.5kg /10 </a:t>
            </a:r>
            <a:r>
              <a:rPr lang="en-US" dirty="0" err="1">
                <a:solidFill>
                  <a:schemeClr val="bg1"/>
                </a:solidFill>
              </a:rPr>
              <a:t>Lb</a:t>
            </a:r>
            <a:r>
              <a:rPr lang="en-US" dirty="0">
                <a:solidFill>
                  <a:schemeClr val="bg1"/>
                </a:solidFill>
              </a:rPr>
              <a:t> PCM Block  - Expand and fill containers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14.42 gallon approximate expansion per block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7.5 Gallons of water is needed to expand one block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88" y="3488267"/>
            <a:ext cx="3826933" cy="287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400" y="2330112"/>
            <a:ext cx="460586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3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Greenhouse – Pots/Containers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" y="1690688"/>
            <a:ext cx="2753546" cy="206515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8FFCB2-A7BF-45F6-AE4A-63DDC2E6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36526" y="2860365"/>
            <a:ext cx="3841749" cy="2881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52640F-6FF7-42D1-91CC-F1FC917C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50231" y="2010529"/>
            <a:ext cx="3816093" cy="2862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33A047-D814-4490-AE93-067D2F11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50446" y="2945523"/>
            <a:ext cx="3744428" cy="28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0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Marker Felt Wide" charset="0"/>
                <a:ea typeface="Marker Felt Wide" charset="0"/>
                <a:cs typeface="Marker Felt Wide" charset="0"/>
              </a:rPr>
              <a:t>Amazing Roots in pots/containers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FC08E9-9DA8-4B88-8278-9EFA0A7FE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632" y="1779104"/>
            <a:ext cx="4078735" cy="40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4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391</Words>
  <Application>Microsoft Office PowerPoint</Application>
  <PresentationFormat>Brugerdefineret</PresentationFormat>
  <Paragraphs>53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15</vt:i4>
      </vt:variant>
    </vt:vector>
  </HeadingPairs>
  <TitlesOfParts>
    <vt:vector size="16" baseType="lpstr">
      <vt:lpstr>Office Theme</vt:lpstr>
      <vt:lpstr>PowerPoint-præsentation</vt:lpstr>
      <vt:lpstr>Why Riococo PCM?</vt:lpstr>
      <vt:lpstr>Why Riococo PCM?</vt:lpstr>
      <vt:lpstr>Riococo PCM Product Line</vt:lpstr>
      <vt:lpstr>Riococo PCM CBOPs</vt:lpstr>
      <vt:lpstr>Riococo PCM Starter Block</vt:lpstr>
      <vt:lpstr>Riococo PCM 4.5kg Block</vt:lpstr>
      <vt:lpstr>Greenhouse – Pots/Containers</vt:lpstr>
      <vt:lpstr>Amazing Roots in pots/containers </vt:lpstr>
      <vt:lpstr>Riococo PCM OTBs</vt:lpstr>
      <vt:lpstr>Greenhouse – Open Top Bags (OTBs)</vt:lpstr>
      <vt:lpstr>Riococo PCM Product Line</vt:lpstr>
      <vt:lpstr>Sea of Green - Hydroponics</vt:lpstr>
      <vt:lpstr>Riococo PCM CTBs</vt:lpstr>
      <vt:lpstr> RIOCOCO PCM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McMahon</dc:creator>
  <cp:lastModifiedBy>Bo Therkildsen</cp:lastModifiedBy>
  <cp:revision>27</cp:revision>
  <dcterms:created xsi:type="dcterms:W3CDTF">2017-02-28T15:01:56Z</dcterms:created>
  <dcterms:modified xsi:type="dcterms:W3CDTF">2017-12-08T07:51:57Z</dcterms:modified>
</cp:coreProperties>
</file>